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C331-5733-4810-B5A9-19EC5C817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AD74D-7D06-4710-A9CC-C19BD166C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157AA-B395-4127-80D8-19B0E738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750-65A8-43D5-B71C-A0A0243F93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8F444-DB53-466E-B3D2-D0563AF5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A50FB-662F-49B4-8F9B-E595AA86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7C74-B356-427F-978D-89216331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A5C9-7080-4444-B0B1-41F70708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D434F-B56B-4CE2-9F02-40129CAD6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92605-4A56-4FA8-9B5A-CEA73AAE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750-65A8-43D5-B71C-A0A0243F93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5CC2F-8A27-4EC9-BBB2-8F2EA381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D6961-460F-4387-AEA4-F1F67081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7C74-B356-427F-978D-89216331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EDEF6E-5C76-43F8-9766-CE5B1306D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8A705-D16B-4026-9C81-4EBCC9F73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66C36-8B23-41B1-9F09-4D006843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750-65A8-43D5-B71C-A0A0243F93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ED803-8371-4686-807F-93BDB981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57172-2C05-4B1A-BE68-FE97E0CE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7C74-B356-427F-978D-89216331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5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A4C6-1526-47FD-AD69-D7A33FB5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5959C-BACB-4AD9-9EC4-1F2C1CC76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0C256-6293-4E3F-99B1-FE38FF3B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750-65A8-43D5-B71C-A0A0243F93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A7869-6B6E-40AF-9F90-F2D0C4D2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D1C07-A409-447D-ADCA-63F70AE2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7C74-B356-427F-978D-89216331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ECB6-F9A9-4382-858E-35124C9F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CA227-8CA7-4757-93C0-04D51B79B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5D21E-74D9-4570-A187-2653996B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750-65A8-43D5-B71C-A0A0243F93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4976F-EEB0-488A-95E2-D172231F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37DA4-5002-456B-8D52-838CC8B9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7C74-B356-427F-978D-89216331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AA47-4141-4BB2-A3B4-46A7C1A9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A52D6-1C89-47B6-BB4E-BC144D254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7FFD8-4F8E-4673-B083-62635E052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8D891-A80F-45E6-9708-F3DE44B7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750-65A8-43D5-B71C-A0A0243F93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05D3A-2AC4-46C3-83D3-51E33671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98067-ACD5-45A3-A6E7-8717742B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7C74-B356-427F-978D-89216331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2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ADF1-B824-491E-985A-F7CC7B9B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1B998-A24E-426D-85BF-914B285E7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10623-45DD-44B8-8131-635ADAA7B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01BB2-245B-43DA-AD6D-90F6FFC3A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7137A-8A88-4673-94B4-F69DC262F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8C777-60E0-4FDB-AEB7-6538EEC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750-65A8-43D5-B71C-A0A0243F93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39DED-C1FC-4FAA-B5E9-065B7CA1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D112B-E79B-4311-8B22-8CEB9B38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7C74-B356-427F-978D-89216331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9B9C-77F6-4536-ABD6-D162A67F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459B1-3481-4A23-817B-1A0B3935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750-65A8-43D5-B71C-A0A0243F93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E6DC6-470D-410D-83FE-DB6524C2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8AA65-75FB-474D-B2BB-9E1F6DF2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7C74-B356-427F-978D-89216331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9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8F157-9886-4ABB-864E-DE3CD6D0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750-65A8-43D5-B71C-A0A0243F93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3358E-3DA2-481B-8B46-8F17C721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8F372-3B0B-447A-88D9-382699CB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7C74-B356-427F-978D-89216331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9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632E-D41E-4C7A-B5E9-F91394A7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1C74C-A84A-45F1-9BD0-59790A528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79CCE-6803-4B60-AF5A-25D73F35D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35CBD-81D8-4C73-94C1-97F0D8DD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750-65A8-43D5-B71C-A0A0243F93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6EAEA-5DE1-4578-B22E-4B5BB7E3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EBDE-C768-4C52-A524-8B3C08B7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7C74-B356-427F-978D-89216331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7DB0-C96A-42FE-A426-E8CF0D46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84F21-8FC3-459A-8227-1D313B38A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2EFE5-199A-4A35-929D-D98291228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D7494-D663-4C86-BCF1-DF09B229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750-65A8-43D5-B71C-A0A0243F93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FA12-E17F-4042-8D69-85BE80FA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28468-18D4-4DBC-8D25-F9907C4D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7C74-B356-427F-978D-89216331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D5E7A6-6845-4316-95F3-61620822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DC04C-2EEA-468F-A112-4ED9AC0F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C8593-62DC-4A5A-8473-FA8762E64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F3750-65A8-43D5-B71C-A0A0243F9357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36452-651B-4D08-8BE0-11A0EC9BC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01B52-0E7A-4855-A4AF-E796B829D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37C74-B356-427F-978D-89216331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hyperlink" Target="http://www.pngall.com/christmas-bell-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openclipart.org/detail/189384/sleigh-of-santa-cla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commons.wikimedia.org/wiki/User_talk:Justass/201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://autumnsunshineandgabrielleangel.wordpress.com/2011/12/23/christmas-kisses-and-candy-canes-by-autumn-sunshin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://www.luxegen.ca/genealogy/family-history/advent-calendar-santa-clau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://regardingnannies.com/tag/nanny/page/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preschooltoolboxblog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christmas-bell-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://pngimg.com/download/1009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://hello-son.blogspot.com.au/2011/12/call-299-pla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simpsonswiki.com/wiki/The_Simpsons:_Tapped_Out_Christmas_2012_content_update#Snow_Fu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DF68-899F-4A81-93D6-B997275759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There Was An Old Lady Who Swallowed A Bell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71600-98A2-400D-B088-66D69CA937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Sequencing for Preschoolers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3996F-6B09-4A57-82EA-C275163EB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12827" y="2973857"/>
            <a:ext cx="1812818" cy="22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C2A0E-C42F-4A9D-828F-5A8F07445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item did the old lady swallow after the sack? Think carefully…</a:t>
            </a:r>
          </a:p>
        </p:txBody>
      </p:sp>
    </p:spTree>
    <p:extLst>
      <p:ext uri="{BB962C8B-B14F-4D97-AF65-F5344CB8AC3E}">
        <p14:creationId xmlns:p14="http://schemas.microsoft.com/office/powerpoint/2010/main" val="30137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54B27-42D2-488D-A535-069950B52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Hooray, she swallowed a red sleigh.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CF478-20DB-445A-B7E9-6874B6ABC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31259" y="1397015"/>
            <a:ext cx="4779948" cy="47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12CB-F248-452E-9002-D769F6D8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did the little old lady swallow to pull the sleigh?</a:t>
            </a:r>
          </a:p>
        </p:txBody>
      </p:sp>
    </p:spTree>
    <p:extLst>
      <p:ext uri="{BB962C8B-B14F-4D97-AF65-F5344CB8AC3E}">
        <p14:creationId xmlns:p14="http://schemas.microsoft.com/office/powerpoint/2010/main" val="334229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9F750-0772-4392-B283-61C5942F8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YES! The little old lady swallowed the REINDEER.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72957D-5C89-4962-967F-E4C122E22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11757" y="2537020"/>
            <a:ext cx="3586076" cy="427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7AE68-A9D8-4A9C-A261-863058BE4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 you remember what treat the old lady swallowed?</a:t>
            </a:r>
          </a:p>
        </p:txBody>
      </p:sp>
    </p:spTree>
    <p:extLst>
      <p:ext uri="{BB962C8B-B14F-4D97-AF65-F5344CB8AC3E}">
        <p14:creationId xmlns:p14="http://schemas.microsoft.com/office/powerpoint/2010/main" val="31041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CCA4D-ED94-4696-A202-9ACFAA714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the sweet treat was a CANDY CANE!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AE0497-46EF-425E-BC46-49B233C25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55871" y="2296705"/>
            <a:ext cx="3880258" cy="38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77CB4-927F-4A7E-AE94-62682B98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Who was waiting for a ride near the end of the story?</a:t>
            </a:r>
          </a:p>
        </p:txBody>
      </p:sp>
    </p:spTree>
    <p:extLst>
      <p:ext uri="{BB962C8B-B14F-4D97-AF65-F5344CB8AC3E}">
        <p14:creationId xmlns:p14="http://schemas.microsoft.com/office/powerpoint/2010/main" val="23746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61A77-93EC-47EC-88B7-F047B0D68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SANTA CLAUS was waiting for a ride!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A4A1B-FA6B-4563-BFBD-FA2615A4A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10569" y="2393632"/>
            <a:ext cx="3770862" cy="37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B8404-79E5-4CED-8DEA-23897158E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two words that BEGIN with the letter H are at the end of the book?</a:t>
            </a:r>
          </a:p>
        </p:txBody>
      </p:sp>
    </p:spTree>
    <p:extLst>
      <p:ext uri="{BB962C8B-B14F-4D97-AF65-F5344CB8AC3E}">
        <p14:creationId xmlns:p14="http://schemas.microsoft.com/office/powerpoint/2010/main" val="8539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6FBCFF-B61F-4433-AC1E-2E9039A8E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93076" y="1004694"/>
            <a:ext cx="5719156" cy="4569606"/>
          </a:xfrm>
        </p:spPr>
      </p:pic>
    </p:spTree>
    <p:extLst>
      <p:ext uri="{BB962C8B-B14F-4D97-AF65-F5344CB8AC3E}">
        <p14:creationId xmlns:p14="http://schemas.microsoft.com/office/powerpoint/2010/main" val="26337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>
        <p14:reveal/>
        <p:sndAc>
          <p:stSnd>
            <p:snd r:embed="rId2" name="chimes.wav"/>
          </p:stSnd>
        </p:sndAc>
      </p:transition>
    </mc:Choice>
    <mc:Fallback xmlns="">
      <p:transition spd="slow" advClick="0">
        <p:fade/>
        <p:sndAc>
          <p:stSnd>
            <p:snd r:embed="rId5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45158-B5AB-4167-B7B3-FC56C7DE2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item did the little old lady swallow 1</a:t>
            </a:r>
            <a:r>
              <a:rPr lang="en-US" baseline="30000" dirty="0"/>
              <a:t>st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898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50A23-B118-4EC3-B9AA-99907BD72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more ways to learn and play with your own preschoolers this year, please visit us at: </a:t>
            </a:r>
            <a:r>
              <a:rPr lang="en-US" dirty="0">
                <a:hlinkClick r:id="rId3"/>
              </a:rPr>
              <a:t>The Preschool Toolbox Blog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44444-DC17-4D6C-904C-FCF8A50DF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22" y="3429000"/>
            <a:ext cx="2944322" cy="2849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391185-FEA1-41C8-8824-11FE9D8A4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58" y="3753455"/>
            <a:ext cx="2423508" cy="24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2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56CD-5628-4AFC-9202-3B0026A91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right! She swallowed a BELL.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69546-D27B-4867-B4B0-511FB778F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90455" y="2182829"/>
            <a:ext cx="3170236" cy="3994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A1CD8B-7636-4796-A85F-271DCBB642C1}"/>
              </a:ext>
            </a:extLst>
          </p:cNvPr>
          <p:cNvSpPr txBox="1"/>
          <p:nvPr/>
        </p:nvSpPr>
        <p:spPr>
          <a:xfrm>
            <a:off x="3590455" y="9351818"/>
            <a:ext cx="14591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pngall.com/christmas-bell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834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5FC2-E3D8-4376-A9A1-CFA779D08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did the little old lady swallow 2</a:t>
            </a:r>
            <a:r>
              <a:rPr lang="en-US" baseline="30000" dirty="0"/>
              <a:t>nd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C5D07-D8E6-449D-B30B-D92CD42CA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33611" cy="4408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She swallowed the BOWS. Was that YOUR guess?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F03A6-DDAC-4CC4-BE19-CD5188589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57753" y="2232947"/>
            <a:ext cx="3276493" cy="44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7B068-8330-4B46-8FDF-1F0515282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did the old lady swallow AFTER the bows?</a:t>
            </a:r>
          </a:p>
        </p:txBody>
      </p:sp>
    </p:spTree>
    <p:extLst>
      <p:ext uri="{BB962C8B-B14F-4D97-AF65-F5344CB8AC3E}">
        <p14:creationId xmlns:p14="http://schemas.microsoft.com/office/powerpoint/2010/main" val="5095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43A4-33CE-4053-93EF-E19396826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7233" cy="4375670"/>
          </a:xfrm>
        </p:spPr>
        <p:txBody>
          <a:bodyPr/>
          <a:lstStyle/>
          <a:p>
            <a:r>
              <a:rPr lang="en-US" dirty="0"/>
              <a:t>Yes! She swallowed some gifts.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6E97C-7E66-491F-AF8B-283CD7FF5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38823" y="2224636"/>
            <a:ext cx="5837685" cy="44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7DA53-E96F-4104-840A-67D493A75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did the old lady swallow to hold the gifts?</a:t>
            </a:r>
          </a:p>
        </p:txBody>
      </p:sp>
    </p:spTree>
    <p:extLst>
      <p:ext uri="{BB962C8B-B14F-4D97-AF65-F5344CB8AC3E}">
        <p14:creationId xmlns:p14="http://schemas.microsoft.com/office/powerpoint/2010/main" val="19999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D630-BEE2-4581-80AC-15B1A50CF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Did you guess a SACK?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B656E-871E-4ADF-B674-3C1006CDE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31388" y="2211266"/>
            <a:ext cx="3729224" cy="358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There Was An Old Lady Who Swallowed A Bell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2018-11-10T22:33:42Z</dcterms:created>
  <dcterms:modified xsi:type="dcterms:W3CDTF">2018-11-10T22:48:46Z</dcterms:modified>
</cp:coreProperties>
</file>