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A5AC4-8F74-4A65-93EA-E8B7849BEF9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60A09-783B-44EB-B6B9-DDD6BDEDE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There Was An Old Lady Who Swallowed Some Leaves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019800" cy="1752600"/>
          </a:xfrm>
        </p:spPr>
        <p:txBody>
          <a:bodyPr/>
          <a:lstStyle/>
          <a:p>
            <a:r>
              <a:rPr lang="en-US" dirty="0" smtClean="0"/>
              <a:t>What Am I?</a:t>
            </a:r>
            <a:endParaRPr lang="en-US" dirty="0"/>
          </a:p>
        </p:txBody>
      </p:sp>
      <p:pic>
        <p:nvPicPr>
          <p:cNvPr id="1026" name="Picture 2" descr="C:\Users\Singalou\AppData\Local\Microsoft\Windows\Temporary Internet Files\Content.IE5\4JMC3CDM\MC900303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04800"/>
            <a:ext cx="28194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</a:t>
            </a:r>
            <a:r>
              <a:rPr lang="en-US" dirty="0" smtClean="0"/>
              <a:t>the </a:t>
            </a:r>
            <a:r>
              <a:rPr lang="en-US" dirty="0" smtClean="0"/>
              <a:t>o</a:t>
            </a:r>
            <a:r>
              <a:rPr lang="en-US" dirty="0" smtClean="0"/>
              <a:t>ld </a:t>
            </a:r>
            <a:r>
              <a:rPr lang="en-US" dirty="0" smtClean="0"/>
              <a:t>l</a:t>
            </a:r>
            <a:r>
              <a:rPr lang="en-US" dirty="0" smtClean="0"/>
              <a:t>ady </a:t>
            </a:r>
            <a:r>
              <a:rPr lang="en-US" dirty="0"/>
              <a:t>s</a:t>
            </a:r>
            <a:r>
              <a:rPr lang="en-US" dirty="0" smtClean="0"/>
              <a:t>wallow first?</a:t>
            </a:r>
            <a:endParaRPr lang="en-US" dirty="0"/>
          </a:p>
        </p:txBody>
      </p:sp>
      <p:pic>
        <p:nvPicPr>
          <p:cNvPr id="2050" name="Picture 2" descr="C:\Users\Singalou\AppData\Local\Microsoft\Windows\Temporary Internet Files\Content.IE5\E5AE71O9\MC900353768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9550" y="2304475"/>
            <a:ext cx="3623650" cy="343888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</a:t>
            </a:r>
            <a:r>
              <a:rPr lang="en-US" dirty="0" smtClean="0"/>
              <a:t>the </a:t>
            </a:r>
            <a:r>
              <a:rPr lang="en-US" dirty="0" smtClean="0"/>
              <a:t>o</a:t>
            </a:r>
            <a:r>
              <a:rPr lang="en-US" dirty="0" smtClean="0"/>
              <a:t>ld </a:t>
            </a:r>
            <a:r>
              <a:rPr lang="en-US" dirty="0" smtClean="0"/>
              <a:t>l</a:t>
            </a:r>
            <a:r>
              <a:rPr lang="en-US" dirty="0" smtClean="0"/>
              <a:t>ady </a:t>
            </a:r>
            <a:r>
              <a:rPr lang="en-US" dirty="0" smtClean="0"/>
              <a:t>swallow second?</a:t>
            </a:r>
            <a:endParaRPr lang="en-US" dirty="0"/>
          </a:p>
        </p:txBody>
      </p:sp>
      <p:pic>
        <p:nvPicPr>
          <p:cNvPr id="3074" name="Picture 2" descr="C:\Users\Singalou\AppData\Local\Microsoft\Windows\Temporary Internet Files\Content.IE5\D9J3WD0K\MC900371114[2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981200"/>
            <a:ext cx="3505200" cy="32920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</a:t>
            </a:r>
            <a:r>
              <a:rPr lang="en-US" dirty="0" smtClean="0"/>
              <a:t>the </a:t>
            </a:r>
            <a:r>
              <a:rPr lang="en-US" dirty="0" smtClean="0"/>
              <a:t>o</a:t>
            </a:r>
            <a:r>
              <a:rPr lang="en-US" dirty="0" smtClean="0"/>
              <a:t>ld </a:t>
            </a:r>
            <a:r>
              <a:rPr lang="en-US" dirty="0" smtClean="0"/>
              <a:t>l</a:t>
            </a:r>
            <a:r>
              <a:rPr lang="en-US" dirty="0" smtClean="0"/>
              <a:t>ady </a:t>
            </a:r>
            <a:r>
              <a:rPr lang="en-US" dirty="0" smtClean="0"/>
              <a:t>swallow third?</a:t>
            </a:r>
            <a:endParaRPr lang="en-US" dirty="0"/>
          </a:p>
        </p:txBody>
      </p:sp>
      <p:pic>
        <p:nvPicPr>
          <p:cNvPr id="4098" name="Picture 2" descr="C:\Users\Singalou\AppData\Local\Microsoft\Windows\Temporary Internet Files\Content.IE5\E5AE71O9\MC900436320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133600"/>
            <a:ext cx="3505200" cy="3505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</a:t>
            </a:r>
            <a:r>
              <a:rPr lang="en-US" dirty="0" smtClean="0"/>
              <a:t>the </a:t>
            </a:r>
            <a:r>
              <a:rPr lang="en-US" dirty="0" smtClean="0"/>
              <a:t>o</a:t>
            </a:r>
            <a:r>
              <a:rPr lang="en-US" dirty="0" smtClean="0"/>
              <a:t>ld </a:t>
            </a:r>
            <a:r>
              <a:rPr lang="en-US" dirty="0" smtClean="0"/>
              <a:t>l</a:t>
            </a:r>
            <a:r>
              <a:rPr lang="en-US" dirty="0" smtClean="0"/>
              <a:t>ady </a:t>
            </a:r>
            <a:r>
              <a:rPr lang="en-US" dirty="0" smtClean="0"/>
              <a:t>swallow fourth?</a:t>
            </a:r>
            <a:endParaRPr lang="en-US" dirty="0"/>
          </a:p>
        </p:txBody>
      </p:sp>
      <p:pic>
        <p:nvPicPr>
          <p:cNvPr id="4" name="Content Placeholder 3" descr="PO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865987">
            <a:off x="2889168" y="1492464"/>
            <a:ext cx="2347983" cy="489817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</a:t>
            </a:r>
            <a:r>
              <a:rPr lang="en-US" dirty="0" smtClean="0"/>
              <a:t>the </a:t>
            </a:r>
            <a:r>
              <a:rPr lang="en-US" dirty="0" smtClean="0"/>
              <a:t>o</a:t>
            </a:r>
            <a:r>
              <a:rPr lang="en-US" dirty="0" smtClean="0"/>
              <a:t>ld </a:t>
            </a:r>
            <a:r>
              <a:rPr lang="en-US" dirty="0" smtClean="0"/>
              <a:t>l</a:t>
            </a:r>
            <a:r>
              <a:rPr lang="en-US" dirty="0" smtClean="0"/>
              <a:t>ady </a:t>
            </a:r>
            <a:r>
              <a:rPr lang="en-US" dirty="0" smtClean="0"/>
              <a:t>swallow fifth?</a:t>
            </a:r>
            <a:endParaRPr lang="en-US" dirty="0"/>
          </a:p>
        </p:txBody>
      </p:sp>
      <p:pic>
        <p:nvPicPr>
          <p:cNvPr id="5123" name="Picture 3" descr="C:\Users\Singalou\AppData\Local\Microsoft\Windows\Temporary Internet Files\Content.IE5\D9J3WD0K\MC900113270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2266" y="1600200"/>
            <a:ext cx="2547534" cy="45259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</a:t>
            </a:r>
            <a:r>
              <a:rPr lang="en-US" dirty="0" smtClean="0"/>
              <a:t>the </a:t>
            </a:r>
            <a:r>
              <a:rPr lang="en-US" dirty="0" smtClean="0"/>
              <a:t>o</a:t>
            </a:r>
            <a:r>
              <a:rPr lang="en-US" dirty="0" smtClean="0"/>
              <a:t>ld </a:t>
            </a:r>
            <a:r>
              <a:rPr lang="en-US" dirty="0" smtClean="0"/>
              <a:t>l</a:t>
            </a:r>
            <a:r>
              <a:rPr lang="en-US" dirty="0" smtClean="0"/>
              <a:t>ady </a:t>
            </a:r>
            <a:r>
              <a:rPr lang="en-US" dirty="0" smtClean="0"/>
              <a:t>swallow sixth?</a:t>
            </a:r>
            <a:endParaRPr lang="en-US" dirty="0"/>
          </a:p>
        </p:txBody>
      </p:sp>
      <p:pic>
        <p:nvPicPr>
          <p:cNvPr id="6146" name="Picture 2" descr="C:\Users\Singalou\AppData\Local\Microsoft\Windows\Temporary Internet Files\Content.IE5\HM9YXDO8\MC900358371[2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209800"/>
            <a:ext cx="304800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</a:t>
            </a:r>
            <a:r>
              <a:rPr lang="en-US" dirty="0" smtClean="0"/>
              <a:t>the </a:t>
            </a:r>
            <a:r>
              <a:rPr lang="en-US" dirty="0" smtClean="0"/>
              <a:t>o</a:t>
            </a:r>
            <a:r>
              <a:rPr lang="en-US" dirty="0" smtClean="0"/>
              <a:t>ld </a:t>
            </a:r>
            <a:r>
              <a:rPr lang="en-US" dirty="0" smtClean="0"/>
              <a:t>l</a:t>
            </a:r>
            <a:r>
              <a:rPr lang="en-US" dirty="0" smtClean="0"/>
              <a:t>ady </a:t>
            </a:r>
            <a:r>
              <a:rPr lang="en-US" dirty="0" smtClean="0"/>
              <a:t>swallow seventh?</a:t>
            </a:r>
            <a:endParaRPr lang="en-US" dirty="0"/>
          </a:p>
        </p:txBody>
      </p:sp>
      <p:pic>
        <p:nvPicPr>
          <p:cNvPr id="1026" name="Picture 2" descr="C:\Users\Singalou\AppData\Local\Microsoft\Windows\Temporary Internet Files\Content.IE5\HM9YXDO8\MC900279174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981200"/>
            <a:ext cx="3429000" cy="36265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am I?</a:t>
            </a:r>
            <a:endParaRPr lang="en-US" dirty="0"/>
          </a:p>
        </p:txBody>
      </p:sp>
      <p:pic>
        <p:nvPicPr>
          <p:cNvPr id="7170" name="Picture 2" descr="C:\Users\Singalou\AppData\Local\Microsoft\Windows\Temporary Internet Files\Content.IE5\D9J3WD0K\MC900053439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600200"/>
            <a:ext cx="2743200" cy="41294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73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There Was An Old Lady Who Swallowed Some Leaves</vt:lpstr>
      <vt:lpstr>What did the old lady swallow first?</vt:lpstr>
      <vt:lpstr>What did the old lady swallow second?</vt:lpstr>
      <vt:lpstr>What did the old lady swallow third?</vt:lpstr>
      <vt:lpstr>What did the old lady swallow fourth?</vt:lpstr>
      <vt:lpstr>What did the old lady swallow fifth?</vt:lpstr>
      <vt:lpstr>What did the old lady swallow sixth?</vt:lpstr>
      <vt:lpstr>What did the old lady swallow seventh?</vt:lpstr>
      <vt:lpstr>What am I?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Was An Old Lady Who Swallowed Some Leaves</dc:title>
  <dc:creator>The Preschool Toolbox</dc:creator>
  <cp:keywords>There Was An Old Lady Who Swallowed Some Leaves</cp:keywords>
  <cp:lastModifiedBy>The Preschool Toolbox</cp:lastModifiedBy>
  <cp:revision>5</cp:revision>
  <dcterms:created xsi:type="dcterms:W3CDTF">2014-09-18T18:33:43Z</dcterms:created>
  <dcterms:modified xsi:type="dcterms:W3CDTF">2014-09-19T04:50:02Z</dcterms:modified>
</cp:coreProperties>
</file>