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60867-C2E5-43FB-81F5-1932BEBAA0D0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DDC13-BB3D-43B6-B874-E42E6E9B35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\\000d990011vf001\staff\hitchint\Desktop\helicopter.WAV" TargetMode="Externa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\\000d990011vf001\staff\hitchint\Desktop\ocean%20waves.WAV" TargetMode="Externa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4.wav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\\000d990011vf001\staff\hitchint\Desktop\train%20whistle.WAV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\\000d990011vf001\staff\hitchint\Desktop\car%20engine.WAV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Transportation Clues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14300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Up in the sky,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Above the clouds,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Propeller whirring,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Fast and loud.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aircraft,helicopters,transport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609600"/>
            <a:ext cx="6096000" cy="6096000"/>
          </a:xfrm>
          <a:prstGeom prst="rect">
            <a:avLst/>
          </a:prstGeom>
          <a:noFill/>
        </p:spPr>
      </p:pic>
      <p:pic>
        <p:nvPicPr>
          <p:cNvPr id="3" name="helicopter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762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121920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Across the lake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I row and row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The harder I pull,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The faster I go.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oats,oars,rowboats,rowing,transport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295400"/>
            <a:ext cx="4648200" cy="4648200"/>
          </a:xfrm>
          <a:prstGeom prst="rect">
            <a:avLst/>
          </a:prstGeom>
          <a:noFill/>
        </p:spPr>
      </p:pic>
      <p:pic>
        <p:nvPicPr>
          <p:cNvPr id="3" name="ocean waves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848600" y="685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5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1162883"/>
            <a:ext cx="6096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Big white sail,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Wind in my face.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Over the waves,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We bump and race.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oats,leisure,marine transportation,recreation,sailboats,sailing,sports,transportation,watercraf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990600"/>
            <a:ext cx="4343400" cy="4343400"/>
          </a:xfrm>
          <a:prstGeom prst="rect">
            <a:avLst/>
          </a:prstGeom>
          <a:noFill/>
        </p:spPr>
      </p:pic>
      <p:pic>
        <p:nvPicPr>
          <p:cNvPr id="3" name="boat.WAV">
            <a:hlinkClick r:id="" action="ppaction://media"/>
          </p:cNvPr>
          <p:cNvPicPr>
            <a:picLocks noRot="1" noChangeAspect="1"/>
          </p:cNvPicPr>
          <p:nvPr>
            <a:wavAudioFile r:embed="rId1" name="boat.WAV"/>
          </p:nvPr>
        </p:nvPicPr>
        <p:blipFill>
          <a:blip r:embed="rId4" cstate="print"/>
          <a:stretch>
            <a:fillRect/>
          </a:stretch>
        </p:blipFill>
        <p:spPr>
          <a:xfrm>
            <a:off x="7620000" y="990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52400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dirty="0">
                <a:latin typeface="SchoolText" pitchFamily="2" charset="0"/>
              </a:rPr>
              <a:t>Pedals twirl</a:t>
            </a:r>
            <a:br>
              <a:rPr lang="en-US" sz="4800" dirty="0">
                <a:latin typeface="SchoolText" pitchFamily="2" charset="0"/>
              </a:rPr>
            </a:br>
            <a:r>
              <a:rPr lang="en-US" sz="4800" dirty="0">
                <a:latin typeface="SchoolText" pitchFamily="2" charset="0"/>
              </a:rPr>
              <a:t>And wheels turn.</a:t>
            </a:r>
            <a:br>
              <a:rPr lang="en-US" sz="4800" dirty="0">
                <a:latin typeface="SchoolText" pitchFamily="2" charset="0"/>
              </a:rPr>
            </a:br>
            <a:r>
              <a:rPr lang="en-US" sz="4800" dirty="0">
                <a:latin typeface="SchoolText" pitchFamily="2" charset="0"/>
              </a:rPr>
              <a:t>We ride to school </a:t>
            </a:r>
            <a:br>
              <a:rPr lang="en-US" sz="4800" dirty="0">
                <a:latin typeface="SchoolText" pitchFamily="2" charset="0"/>
              </a:rPr>
            </a:br>
            <a:r>
              <a:rPr lang="en-US" sz="4800" dirty="0">
                <a:latin typeface="SchoolText" pitchFamily="2" charset="0"/>
              </a:rPr>
              <a:t>And then return.</a:t>
            </a:r>
            <a:br>
              <a:rPr lang="en-US" sz="4800" dirty="0">
                <a:latin typeface="SchoolText" pitchFamily="2" charset="0"/>
              </a:rPr>
            </a:br>
            <a:r>
              <a:rPr lang="en-US" sz="4800" dirty="0">
                <a:latin typeface="SchoolText" pitchFamily="2" charset="0"/>
              </a:rPr>
              <a:t>What is it?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kebell.WAV">
            <a:hlinkClick r:id="" action="ppaction://media"/>
          </p:cNvPr>
          <p:cNvPicPr>
            <a:picLocks noRot="1" noChangeAspect="1"/>
          </p:cNvPicPr>
          <p:nvPr>
            <a:wavAudioFile r:embed="rId1" name="bikebell.WAV"/>
          </p:nvPr>
        </p:nvPicPr>
        <p:blipFill>
          <a:blip r:embed="rId3" cstate="print"/>
          <a:stretch>
            <a:fillRect/>
          </a:stretch>
        </p:blipFill>
        <p:spPr>
          <a:xfrm>
            <a:off x="7772400" y="838200"/>
            <a:ext cx="304800" cy="304800"/>
          </a:xfrm>
          <a:prstGeom prst="rect">
            <a:avLst/>
          </a:prstGeom>
        </p:spPr>
      </p:pic>
      <p:pic>
        <p:nvPicPr>
          <p:cNvPr id="28674" name="Picture 2" descr="bicycles,bike helmets,bikes,helmets,leisure,sports,sports equipment,transport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381000"/>
            <a:ext cx="55626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885885"/>
            <a:ext cx="6705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“All Aboard!”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 err="1">
                <a:latin typeface="SchoolText" pitchFamily="2" charset="0"/>
              </a:rPr>
              <a:t>Clackity</a:t>
            </a:r>
            <a:r>
              <a:rPr lang="en-US" sz="5400" dirty="0">
                <a:latin typeface="SchoolText" pitchFamily="2" charset="0"/>
              </a:rPr>
              <a:t>-clack.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We go speeding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Down the track.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ngines,locomotives,railroads,steam engines,trains,transport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295400"/>
            <a:ext cx="4495800" cy="4495800"/>
          </a:xfrm>
          <a:prstGeom prst="rect">
            <a:avLst/>
          </a:prstGeom>
          <a:noFill/>
        </p:spPr>
      </p:pic>
      <p:pic>
        <p:nvPicPr>
          <p:cNvPr id="6" name="train whistle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96200" y="838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4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2192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The pilot takes </a:t>
            </a:r>
            <a:r>
              <a:rPr lang="en-US" sz="5400" dirty="0" smtClean="0">
                <a:latin typeface="SchoolText" pitchFamily="2" charset="0"/>
              </a:rPr>
              <a:t>us up </a:t>
            </a:r>
            <a:r>
              <a:rPr lang="en-US" sz="5400" dirty="0">
                <a:latin typeface="SchoolText" pitchFamily="2" charset="0"/>
              </a:rPr>
              <a:t>so </a:t>
            </a:r>
            <a:r>
              <a:rPr lang="en-US" sz="5400" dirty="0" smtClean="0">
                <a:latin typeface="SchoolText" pitchFamily="2" charset="0"/>
              </a:rPr>
              <a:t>high.</a:t>
            </a:r>
            <a:br>
              <a:rPr lang="en-US" sz="5400" dirty="0" smtClean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/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 smtClean="0">
                <a:latin typeface="SchoolText" pitchFamily="2" charset="0"/>
              </a:rPr>
              <a:t>Like a </a:t>
            </a:r>
            <a:r>
              <a:rPr lang="en-US" sz="5400" dirty="0">
                <a:latin typeface="SchoolText" pitchFamily="2" charset="0"/>
              </a:rPr>
              <a:t>giant “</a:t>
            </a:r>
            <a:r>
              <a:rPr lang="en-US" sz="5400" dirty="0" smtClean="0">
                <a:latin typeface="SchoolText" pitchFamily="2" charset="0"/>
              </a:rPr>
              <a:t>bird” up </a:t>
            </a:r>
            <a:r>
              <a:rPr lang="en-US" sz="5400" dirty="0">
                <a:latin typeface="SchoolText" pitchFamily="2" charset="0"/>
              </a:rPr>
              <a:t>in the sky</a:t>
            </a:r>
            <a:r>
              <a:rPr lang="en-US" sz="5400" dirty="0" smtClean="0">
                <a:latin typeface="SchoolText" pitchFamily="2" charset="0"/>
              </a:rPr>
              <a:t>.</a:t>
            </a:r>
            <a:br>
              <a:rPr lang="en-US" sz="5400" dirty="0" smtClean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/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ir travel,airlines,airplanes,commercial jets,cropped images,cropped pictures,flies,flying,jets,PNG,transparent background,transportation,trave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1219200"/>
            <a:ext cx="4572000" cy="4572000"/>
          </a:xfrm>
          <a:prstGeom prst="rect">
            <a:avLst/>
          </a:prstGeom>
          <a:noFill/>
        </p:spPr>
      </p:pic>
      <p:pic>
        <p:nvPicPr>
          <p:cNvPr id="3" name="airplane sound.WAV">
            <a:hlinkClick r:id="" action="ppaction://media"/>
          </p:cNvPr>
          <p:cNvPicPr>
            <a:picLocks noRot="1" noChangeAspect="1"/>
          </p:cNvPicPr>
          <p:nvPr>
            <a:wavAudioFile r:embed="rId1" name="airplane sound.WAV"/>
          </p:nvPr>
        </p:nvPicPr>
        <p:blipFill>
          <a:blip r:embed="rId4" cstate="print"/>
          <a:stretch>
            <a:fillRect/>
          </a:stretch>
        </p:blipFill>
        <p:spPr>
          <a:xfrm>
            <a:off x="7620000" y="914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0"/>
            <a:ext cx="5105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With seat belts on,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We drive around.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We stop and go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All over town.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automobiles,cars,cropped images,cropped pictures,PNG,transparent background,transportation,vehicl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762000"/>
            <a:ext cx="5181600" cy="5181600"/>
          </a:xfrm>
          <a:prstGeom prst="rect">
            <a:avLst/>
          </a:prstGeom>
          <a:noFill/>
        </p:spPr>
      </p:pic>
      <p:pic>
        <p:nvPicPr>
          <p:cNvPr id="3" name="car engine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72400" y="838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14300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latin typeface="SchoolText" pitchFamily="2" charset="0"/>
              </a:rPr>
              <a:t>Big yellow doors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Swing open wide.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To get to school,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We ride inside.</a:t>
            </a:r>
            <a:br>
              <a:rPr lang="en-US" sz="5400" dirty="0">
                <a:latin typeface="SchoolText" pitchFamily="2" charset="0"/>
              </a:rPr>
            </a:br>
            <a:r>
              <a:rPr lang="en-US" sz="5400" dirty="0">
                <a:latin typeface="SchoolText" pitchFamily="2" charset="0"/>
              </a:rPr>
              <a:t>What is it?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academics,motor vehicles,school buses,transportation,parked,emp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57200"/>
            <a:ext cx="5486400" cy="5486400"/>
          </a:xfrm>
          <a:prstGeom prst="rect">
            <a:avLst/>
          </a:prstGeom>
          <a:noFill/>
        </p:spPr>
      </p:pic>
      <p:pic>
        <p:nvPicPr>
          <p:cNvPr id="3" name="bus horn.WAV">
            <a:hlinkClick r:id="" action="ppaction://media"/>
          </p:cNvPr>
          <p:cNvPicPr>
            <a:picLocks noRot="1" noChangeAspect="1"/>
          </p:cNvPicPr>
          <p:nvPr>
            <a:wavAudioFile r:embed="rId1" name="bus horn.WAV"/>
          </p:nvPr>
        </p:nvPicPr>
        <p:blipFill>
          <a:blip r:embed="rId4" cstate="print"/>
          <a:stretch>
            <a:fillRect/>
          </a:stretch>
        </p:blipFill>
        <p:spPr>
          <a:xfrm>
            <a:off x="8001000" y="609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</Words>
  <Application>Microsoft Office PowerPoint</Application>
  <PresentationFormat>On-screen Show (4:3)</PresentationFormat>
  <Paragraphs>9</Paragraphs>
  <Slides>17</Slides>
  <Notes>0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Transportation Clues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Unit 5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Transportation Clues</dc:title>
  <dc:creator>HITCHINT</dc:creator>
  <cp:lastModifiedBy>HITCHINT</cp:lastModifiedBy>
  <cp:revision>4</cp:revision>
  <dcterms:created xsi:type="dcterms:W3CDTF">2010-10-30T18:48:54Z</dcterms:created>
  <dcterms:modified xsi:type="dcterms:W3CDTF">2010-10-30T19:18:54Z</dcterms:modified>
</cp:coreProperties>
</file>